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  <a:srgbClr val="F792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56" d="100"/>
          <a:sy n="56" d="100"/>
        </p:scale>
        <p:origin x="262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FBD5BDF-2777-439B-AC4A-FBC8EF3CA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779828"/>
              </p:ext>
            </p:extLst>
          </p:nvPr>
        </p:nvGraphicFramePr>
        <p:xfrm>
          <a:off x="275811" y="1892900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 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D06E345-AAB7-494D-A3F2-6CF531865B11}"/>
              </a:ext>
            </a:extLst>
          </p:cNvPr>
          <p:cNvSpPr txBox="1"/>
          <p:nvPr/>
        </p:nvSpPr>
        <p:spPr>
          <a:xfrm>
            <a:off x="1582180" y="402188"/>
            <a:ext cx="369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Square- 12 x 12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FBD5BDF-2777-439B-AC4A-FBC8EF3CA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855291"/>
              </p:ext>
            </p:extLst>
          </p:nvPr>
        </p:nvGraphicFramePr>
        <p:xfrm>
          <a:off x="275811" y="1892900"/>
          <a:ext cx="6306378" cy="4917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851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 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121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82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144</a:t>
                      </a:r>
                    </a:p>
                  </a:txBody>
                  <a:tcPr marL="54777" marR="54777" marT="27388" marB="273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D06E345-AAB7-494D-A3F2-6CF531865B11}"/>
              </a:ext>
            </a:extLst>
          </p:cNvPr>
          <p:cNvSpPr txBox="1"/>
          <p:nvPr/>
        </p:nvSpPr>
        <p:spPr>
          <a:xfrm>
            <a:off x="1582180" y="402188"/>
            <a:ext cx="369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>
                <a:latin typeface="Verdana" panose="020B0604030504040204" pitchFamily="34" charset="0"/>
                <a:ea typeface="Verdana" panose="020B0604030504040204" pitchFamily="34" charset="0"/>
              </a:rPr>
              <a:t>Multiplication Square- 12 x 12</a:t>
            </a:r>
          </a:p>
        </p:txBody>
      </p:sp>
    </p:spTree>
    <p:extLst>
      <p:ext uri="{BB962C8B-B14F-4D97-AF65-F5344CB8AC3E}">
        <p14:creationId xmlns:p14="http://schemas.microsoft.com/office/powerpoint/2010/main" val="3547419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352</Words>
  <Application>Microsoft Office PowerPoint</Application>
  <PresentationFormat>A4 Paper (210x297 mm)</PresentationFormat>
  <Paragraphs>342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7</cp:revision>
  <dcterms:created xsi:type="dcterms:W3CDTF">2022-02-01T11:05:46Z</dcterms:created>
  <dcterms:modified xsi:type="dcterms:W3CDTF">2022-05-04T19:43:08Z</dcterms:modified>
</cp:coreProperties>
</file>